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ubov Kurushkina" userId="a4c08c8f-4b92-4549-954a-b6ae2868425a" providerId="ADAL" clId="{7BCF303F-99F7-4975-A4D8-52B01FE8EB42}"/>
    <pc:docChg chg="modSld">
      <pc:chgData name="Lyubov Kurushkina" userId="a4c08c8f-4b92-4549-954a-b6ae2868425a" providerId="ADAL" clId="{7BCF303F-99F7-4975-A4D8-52B01FE8EB42}" dt="2018-11-13T10:11:37.367" v="9" actId="20577"/>
      <pc:docMkLst>
        <pc:docMk/>
      </pc:docMkLst>
      <pc:sldChg chg="modSp">
        <pc:chgData name="Lyubov Kurushkina" userId="a4c08c8f-4b92-4549-954a-b6ae2868425a" providerId="ADAL" clId="{7BCF303F-99F7-4975-A4D8-52B01FE8EB42}" dt="2018-11-13T10:11:37.367" v="9" actId="20577"/>
        <pc:sldMkLst>
          <pc:docMk/>
          <pc:sldMk cId="4280325479" sldId="271"/>
        </pc:sldMkLst>
        <pc:spChg chg="mod">
          <ac:chgData name="Lyubov Kurushkina" userId="a4c08c8f-4b92-4549-954a-b6ae2868425a" providerId="ADAL" clId="{7BCF303F-99F7-4975-A4D8-52B01FE8EB42}" dt="2018-11-13T10:11:37.367" v="9" actId="20577"/>
          <ac:spMkLst>
            <pc:docMk/>
            <pc:sldMk cId="4280325479" sldId="27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38004-AEC3-4F62-A516-745E36F59B7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14AA3-2EFB-40DF-944A-9C6844F91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F70979-C9E6-4EB0-AC9D-E4F6D631F3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E0D6E86-2B8A-451D-B6AB-B515F92BBF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360040"/>
          </a:xfrm>
        </p:spPr>
        <p:txBody>
          <a:bodyPr>
            <a:noAutofit/>
          </a:bodyPr>
          <a:lstStyle/>
          <a:p>
            <a:r>
              <a:rPr lang="ru-RU" sz="2000" dirty="0"/>
              <a:t>Сиденье для унитаза с системой микролифт артикул: </a:t>
            </a:r>
            <a:r>
              <a:rPr lang="en-US" sz="2000" dirty="0"/>
              <a:t>ID 01 </a:t>
            </a:r>
            <a:r>
              <a:rPr lang="ru-RU" sz="2000" dirty="0"/>
              <a:t>104.1 (</a:t>
            </a:r>
            <a:r>
              <a:rPr lang="ru-RU" sz="2000" dirty="0" err="1"/>
              <a:t>тренто</a:t>
            </a:r>
            <a:r>
              <a:rPr lang="ru-RU" sz="2000" dirty="0"/>
              <a:t>)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220072" y="4733934"/>
            <a:ext cx="3758208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i="1" dirty="0"/>
              <a:t>Материал изделия: термопласт</a:t>
            </a:r>
          </a:p>
          <a:p>
            <a:r>
              <a:rPr lang="ru-RU" sz="800" i="1" dirty="0"/>
              <a:t>Тип крепления – система плавного закрывания</a:t>
            </a:r>
          </a:p>
          <a:p>
            <a:r>
              <a:rPr lang="ru-RU" sz="800" i="1" dirty="0"/>
              <a:t>Вес изделия: 1,</a:t>
            </a:r>
            <a:r>
              <a:rPr lang="en-US" sz="800" i="1" dirty="0"/>
              <a:t>6</a:t>
            </a:r>
            <a:r>
              <a:rPr lang="ru-RU" sz="800" i="1" dirty="0"/>
              <a:t>5 кг</a:t>
            </a:r>
          </a:p>
          <a:p>
            <a:r>
              <a:rPr lang="ru-RU" sz="800" i="1" dirty="0"/>
              <a:t>Индивидуальная упаковка: индивидуальная картонная коробка: 470*364*60</a:t>
            </a:r>
          </a:p>
          <a:p>
            <a:r>
              <a:rPr lang="ru-RU" sz="800" i="1" dirty="0"/>
              <a:t>Транспортная упаковка: картонный короб с нанесенными манипуляционными знаками.</a:t>
            </a:r>
          </a:p>
          <a:p>
            <a:r>
              <a:rPr lang="ru-RU" sz="800" i="1" dirty="0"/>
              <a:t>Размеры транспортной упаковки:470*378*565 </a:t>
            </a:r>
          </a:p>
          <a:p>
            <a:r>
              <a:rPr lang="ru-RU" sz="800" i="1" dirty="0"/>
              <a:t>В транспортном коробе 9  изделий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1368"/>
            <a:ext cx="410300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5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166</TotalTime>
  <Words>59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Главная</vt:lpstr>
      <vt:lpstr>Сиденье для унитаза с системой микролифт артикул: ID 01 104.1 (тренто)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 сиденья для унитаза</dc:title>
  <dc:creator>Лялюшкина Нина Александровна</dc:creator>
  <cp:lastModifiedBy>Lyubov Kurushkina</cp:lastModifiedBy>
  <cp:revision>26</cp:revision>
  <dcterms:created xsi:type="dcterms:W3CDTF">2015-02-06T08:31:12Z</dcterms:created>
  <dcterms:modified xsi:type="dcterms:W3CDTF">2018-11-13T10:11:41Z</dcterms:modified>
</cp:coreProperties>
</file>